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23" autoAdjust="0"/>
  </p:normalViewPr>
  <p:slideViewPr>
    <p:cSldViewPr snapToGrid="0" snapToObjects="1">
      <p:cViewPr>
        <p:scale>
          <a:sx n="130" d="100"/>
          <a:sy n="130" d="100"/>
        </p:scale>
        <p:origin x="-24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5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1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0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3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2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1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3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9ED0B-0738-8F47-B1F8-31E34773C2CC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BFBB7-F8BF-5248-B90C-4EDADECA7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nu February te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" y="0"/>
            <a:ext cx="8731785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067923"/>
              </p:ext>
            </p:extLst>
          </p:nvPr>
        </p:nvGraphicFramePr>
        <p:xfrm>
          <a:off x="1444667" y="309990"/>
          <a:ext cx="7480090" cy="546859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2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3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4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5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25157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Chex Cereal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Roasted Turkey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</a:t>
                      </a:r>
                      <a:r>
                        <a:rPr lang="en-US" sz="900" baseline="0" dirty="0" smtClean="0">
                          <a:effectLst/>
                        </a:rPr>
                        <a:t> Roll </a:t>
                      </a:r>
                      <a:r>
                        <a:rPr lang="en-US" sz="900" b="1" i="1" baseline="0" dirty="0" smtClean="0">
                          <a:effectLst/>
                        </a:rPr>
                        <a:t>Butter</a:t>
                      </a:r>
                      <a:endParaRPr lang="en-US" sz="900" b="1" i="1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Mashed Potatoes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Peas</a:t>
                      </a:r>
                      <a:r>
                        <a:rPr lang="en-US" sz="900" baseline="0" dirty="0" smtClean="0">
                          <a:effectLst/>
                        </a:rPr>
                        <a:t> &amp; Carrots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Fruit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 Crackers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Pears</a:t>
                      </a:r>
                      <a:endParaRPr lang="en-US" sz="900" i="0" u="non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Grain Bagel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baseline="0" dirty="0" smtClean="0">
                          <a:effectLst/>
                        </a:rPr>
                        <a:t>Cream 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Sloppy Joe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  <a:r>
                        <a:rPr lang="en-US" sz="900" baseline="0" dirty="0" smtClean="0">
                          <a:effectLst/>
                        </a:rPr>
                        <a:t> Roll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Roasted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Salad </a:t>
                      </a:r>
                      <a:r>
                        <a:rPr lang="en-US" sz="900" b="1" i="1" baseline="0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Applesauce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Yogurt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Pineapple</a:t>
                      </a:r>
                      <a:r>
                        <a:rPr lang="en-US" sz="900" i="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 Tidbits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Orange Wedges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Banana Bread</a:t>
                      </a:r>
                      <a:endParaRPr lang="en-US" sz="900" baseline="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Milk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 Ravioli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</a:t>
                      </a:r>
                      <a:r>
                        <a:rPr lang="en-US" sz="900" baseline="0" dirty="0" smtClean="0">
                          <a:effectLst/>
                        </a:rPr>
                        <a:t> Bread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Plain</a:t>
                      </a:r>
                      <a:r>
                        <a:rPr lang="en-US" sz="900" baseline="0" dirty="0" smtClean="0">
                          <a:effectLst/>
                        </a:rPr>
                        <a:t> Graham Crackers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BREAKFAST:</a:t>
                      </a:r>
                      <a:endParaRPr lang="en-US" sz="900" kern="1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Waffles </a:t>
                      </a:r>
                      <a:r>
                        <a:rPr lang="en-US" sz="900" b="1" i="1" dirty="0" smtClean="0">
                          <a:solidFill>
                            <a:srgbClr val="000000"/>
                          </a:solidFill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solidFill>
                            <a:srgbClr val="000000"/>
                          </a:solidFill>
                          <a:effectLst/>
                        </a:rPr>
                        <a:t>Cuban Stew w/Carrots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Moro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Mixed Vegetables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Fruit Salad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Milk</a:t>
                      </a:r>
                      <a:endParaRPr lang="en-US" sz="900" kern="1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Tortilla w/Cheese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BREAKFAST:</a:t>
                      </a:r>
                      <a:endParaRPr lang="en-US" sz="900" kern="1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</a:rPr>
                        <a:t>Apple Slices</a:t>
                      </a:r>
                      <a:endParaRPr lang="en-US" sz="900" kern="1200" baseline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Cereal</a:t>
                      </a:r>
                    </a:p>
                    <a:p>
                      <a:pPr algn="ctr"/>
                      <a:r>
                        <a:rPr lang="en-US" sz="900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Whole Wheat Toast</a:t>
                      </a:r>
                      <a:r>
                        <a:rPr lang="en-US" sz="900" b="1" i="1" u="none" kern="12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Butter &amp; Jelly</a:t>
                      </a:r>
                      <a:endParaRPr lang="en-US" sz="900" b="1" i="1" u="none" kern="1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effectLst/>
                        </a:rPr>
                        <a:t>Milk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Pizza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Tossed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(Carrots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&amp; Tomatoes) </a:t>
                      </a:r>
                      <a:r>
                        <a:rPr lang="en-US" sz="900" b="1" i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Dressing</a:t>
                      </a:r>
                      <a:endParaRPr lang="en-US" sz="900" b="1" i="1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Fruit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solidFill>
                            <a:srgbClr val="000000"/>
                          </a:solidFill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Apple 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effectLst/>
                        </a:rPr>
                        <a:t>Banana</a:t>
                      </a:r>
                      <a:r>
                        <a:rPr lang="en-US" sz="9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Bread</a:t>
                      </a:r>
                      <a:endParaRPr lang="en-US" sz="9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9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10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11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12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20923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  <a:endParaRPr lang="en-US" sz="900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 Enchilada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Wheat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 &amp; Corn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 smtClean="0">
                          <a:effectLst/>
                        </a:rPr>
                        <a:t>Applesauce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Cinnamon Raisin Bagel</a:t>
                      </a:r>
                    </a:p>
                    <a:p>
                      <a:pPr algn="ctr"/>
                      <a:r>
                        <a:rPr lang="en-US" sz="900" b="1" i="1" kern="1200" dirty="0" smtClean="0">
                          <a:effectLst/>
                        </a:rPr>
                        <a:t>Cream Cheese 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Beefaroni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Garlic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Steamed Spinach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dirty="0" smtClean="0">
                          <a:effectLst/>
                        </a:rPr>
                        <a:t>Mixed Salad </a:t>
                      </a: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r>
                        <a:rPr lang="en-US" sz="900" baseline="0" dirty="0" smtClean="0">
                          <a:effectLst/>
                        </a:rPr>
                        <a:t> Salad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Cheese Toast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0" u="non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Milk</a:t>
                      </a:r>
                      <a:endParaRPr lang="en-US" sz="900" i="0" u="non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Fresh Oranges Wedges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Toast (1 slice)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Picadillo (Turkey)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Congri (Brown Rice)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Cookies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900" kern="1200" dirty="0">
                        <a:solidFill>
                          <a:srgbClr val="FFFFFF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French Toast  (1 ½</a:t>
                      </a:r>
                      <a:r>
                        <a:rPr lang="en-US" sz="900" kern="1200" baseline="0" dirty="0" smtClean="0">
                          <a:effectLst/>
                        </a:rPr>
                        <a:t> slice) </a:t>
                      </a:r>
                      <a:r>
                        <a:rPr lang="en-US" sz="900" b="1" i="1" u="none" kern="1200" baseline="0" dirty="0" smtClean="0">
                          <a:effectLst/>
                        </a:rPr>
                        <a:t>Syrup</a:t>
                      </a:r>
                      <a:endParaRPr lang="en-US" sz="900" b="1" i="1" u="none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u="none" kern="1200" dirty="0" smtClean="0">
                          <a:effectLst/>
                        </a:rPr>
                        <a:t>Breaded Fish</a:t>
                      </a:r>
                      <a:endParaRPr lang="en-US" sz="900" i="1" u="sng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 Potatoes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 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Banana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Assorted Crackers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Juice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Cereal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Toast </a:t>
                      </a:r>
                      <a:r>
                        <a:rPr lang="en-US" sz="900" b="1" i="1" u="none" kern="1200" dirty="0" smtClean="0">
                          <a:effectLst/>
                        </a:rPr>
                        <a:t>Butter 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Chicken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Yellow Rice w/Peas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Bread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Mesclun </a:t>
                      </a:r>
                      <a:r>
                        <a:rPr lang="en-US" sz="900" b="1" i="1" dirty="0" smtClean="0">
                          <a:effectLst/>
                        </a:rPr>
                        <a:t>Dressing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Pretzels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mtClean="0">
                          <a:effectLst/>
                        </a:rPr>
                        <a:t>Juice</a:t>
                      </a:r>
                      <a:endParaRPr lang="en-US" sz="900" dirty="0" smtClean="0"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57003" y="643940"/>
            <a:ext cx="2088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February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479" y="5936072"/>
            <a:ext cx="1490277" cy="9031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16303" y="5936072"/>
            <a:ext cx="2532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Green Main (3)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0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enu February te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" y="0"/>
            <a:ext cx="8731785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550861"/>
              </p:ext>
            </p:extLst>
          </p:nvPr>
        </p:nvGraphicFramePr>
        <p:xfrm>
          <a:off x="1444667" y="300854"/>
          <a:ext cx="7480090" cy="51794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15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16</a:t>
                      </a: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17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18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19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21419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Macaroni &amp; Cheese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Garlic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Black Eyes Peas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Broccoli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Pears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Bread Sticks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w/ Cheese</a:t>
                      </a:r>
                      <a:r>
                        <a:rPr lang="en-US" sz="900" kern="1200" baseline="0" dirty="0" smtClean="0">
                          <a:effectLst/>
                        </a:rPr>
                        <a:t> Dip</a:t>
                      </a:r>
                      <a:endParaRPr lang="en-US" sz="9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Wheat Sausage Biscuit</a:t>
                      </a:r>
                      <a:endParaRPr lang="en-US" sz="110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Nuggets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 &amp; Green Beans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Assorted Crackers</a:t>
                      </a:r>
                    </a:p>
                    <a:p>
                      <a:pPr algn="ctr"/>
                      <a:r>
                        <a:rPr lang="en-US" sz="900" kern="1200" dirty="0" smtClean="0">
                          <a:solidFill>
                            <a:srgbClr val="262626"/>
                          </a:solidFill>
                          <a:effectLst/>
                          <a:latin typeface="+mn-lt"/>
                          <a:ea typeface="MS Gothic"/>
                          <a:cs typeface="Times New Roman"/>
                        </a:rPr>
                        <a:t>Juice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Banana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Wheat Toast </a:t>
                      </a:r>
                    </a:p>
                    <a:p>
                      <a:pPr algn="ctr"/>
                      <a:r>
                        <a:rPr lang="en-US" sz="900" b="1" i="1" u="none" kern="1200" dirty="0" smtClean="0">
                          <a:effectLst/>
                        </a:rPr>
                        <a:t>Butter</a:t>
                      </a:r>
                      <a:r>
                        <a:rPr lang="en-US" sz="900" b="1" i="1" u="sng" kern="1200" dirty="0" smtClean="0">
                          <a:effectLst/>
                        </a:rPr>
                        <a:t> </a:t>
                      </a:r>
                      <a:r>
                        <a:rPr lang="en-US" sz="900" b="1" i="1" u="none" kern="1200" dirty="0" smtClean="0">
                          <a:effectLst/>
                        </a:rPr>
                        <a:t>&amp; Jelly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Salisbury Steak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Whole Grain Bread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Mashed Potatoes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Peas and Carrots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Mandarin Oranges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Milk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Seasonal Fresh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Peaches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English Muffin </a:t>
                      </a:r>
                      <a:r>
                        <a:rPr lang="en-US" sz="900" b="1" i="1" u="none" dirty="0" smtClean="0">
                          <a:effectLst/>
                        </a:rPr>
                        <a:t>Butter &amp; Jelly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BBQ Chicken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Red</a:t>
                      </a:r>
                      <a:r>
                        <a:rPr lang="en-US" sz="900" kern="1200" baseline="0" dirty="0" smtClean="0">
                          <a:effectLst/>
                        </a:rPr>
                        <a:t> Beans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Plantains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Pineapple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Orange</a:t>
                      </a:r>
                      <a:r>
                        <a:rPr lang="en-US" sz="900" kern="1200" baseline="0" dirty="0" smtClean="0">
                          <a:effectLst/>
                        </a:rPr>
                        <a:t> Wedges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Waffles</a:t>
                      </a:r>
                      <a:r>
                        <a:rPr lang="en-US" sz="900" baseline="0" dirty="0" smtClean="0">
                          <a:effectLst/>
                        </a:rPr>
                        <a:t> w/</a:t>
                      </a:r>
                      <a:r>
                        <a:rPr lang="en-US" sz="900" b="1" i="1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Cuban Sandwich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(pork,</a:t>
                      </a:r>
                      <a:r>
                        <a:rPr lang="en-US" sz="900" baseline="0" dirty="0" smtClean="0">
                          <a:effectLst/>
                        </a:rPr>
                        <a:t> Swiss cheese, pickles) </a:t>
                      </a:r>
                      <a:r>
                        <a:rPr lang="en-US" sz="900" i="1" u="none" dirty="0" smtClean="0">
                          <a:effectLst/>
                        </a:rPr>
                        <a:t>Mayo &amp; Mustard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Baked Sweet Potato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Tossed Salad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Apple Slices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Oatmeal Cookie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kern="1200" dirty="0" smtClean="0">
                          <a:effectLst/>
                        </a:rPr>
                        <a:t>Milk</a:t>
                      </a:r>
                      <a:endParaRPr lang="en-US" sz="900" u="none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7142" marR="107142" marT="0" marB="0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22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23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Corbel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24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25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/>
                        <a:t>26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marL="85713" marR="85713" marT="42856" marB="42856"/>
                </a:tc>
              </a:tr>
              <a:tr h="20995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Juice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Chicken</a:t>
                      </a:r>
                      <a:r>
                        <a:rPr lang="en-US" sz="900" baseline="0" dirty="0" smtClean="0">
                          <a:effectLst/>
                        </a:rPr>
                        <a:t> Fettuccine Alfredo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Garlic Roll</a:t>
                      </a:r>
                      <a:endParaRPr lang="en-US" sz="1050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 smtClean="0">
                          <a:effectLst/>
                        </a:rPr>
                        <a:t>Ceasar Salad w/Tomatoes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u="none" dirty="0" smtClean="0">
                          <a:effectLst/>
                        </a:rPr>
                        <a:t>Dressing</a:t>
                      </a:r>
                      <a:endParaRPr lang="en-US" sz="1050" b="1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Fruits Cocktail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Graham 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Mandarin Oranges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Whole Grain Raisin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Bread </a:t>
                      </a:r>
                      <a:r>
                        <a:rPr lang="en-US" sz="900" b="1" i="1" u="none" dirty="0" smtClean="0">
                          <a:effectLst/>
                        </a:rPr>
                        <a:t>Butter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Beef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Brown Rice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Black Bean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Pineapple</a:t>
                      </a:r>
                      <a:r>
                        <a:rPr lang="en-US" sz="9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Tortilla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Shredded Cheese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Fruits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Waffles </a:t>
                      </a:r>
                      <a:r>
                        <a:rPr lang="en-US" sz="900" b="1" i="1" kern="1200" dirty="0" smtClean="0">
                          <a:effectLst/>
                        </a:rPr>
                        <a:t>Syrup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Chicken</a:t>
                      </a:r>
                      <a:r>
                        <a:rPr lang="en-US" sz="900" kern="1200" baseline="0" dirty="0" smtClean="0">
                          <a:effectLst/>
                        </a:rPr>
                        <a:t> Fajitas 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Sour Cream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Flour Tortilla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Onions &amp; Peppers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Shredded Cheese</a:t>
                      </a:r>
                    </a:p>
                    <a:p>
                      <a:pPr algn="ctr"/>
                      <a:r>
                        <a:rPr lang="en-US" sz="900" kern="1200" baseline="0" dirty="0" smtClean="0">
                          <a:effectLst/>
                        </a:rPr>
                        <a:t>Corn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Apple Slices</a:t>
                      </a:r>
                      <a:r>
                        <a:rPr lang="en-US" sz="900" kern="1200" baseline="0" dirty="0" smtClean="0">
                          <a:effectLst/>
                        </a:rPr>
                        <a:t> &amp; </a:t>
                      </a:r>
                      <a:r>
                        <a:rPr lang="en-US" sz="900" kern="1200" dirty="0" smtClean="0">
                          <a:effectLst/>
                        </a:rPr>
                        <a:t>Milk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Animal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dirty="0" smtClean="0">
                          <a:effectLst/>
                        </a:rPr>
                        <a:t>Crackers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effectLst/>
                        </a:rPr>
                        <a:t>Peaches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 Apples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Pancakes </a:t>
                      </a:r>
                      <a:r>
                        <a:rPr lang="en-US" sz="900" b="1" i="1" u="none" dirty="0" smtClean="0">
                          <a:effectLst/>
                        </a:rPr>
                        <a:t>Syrup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Spaghetti &amp; Meat Sauce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Garlic Bread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Salad &amp; Tomatoes</a:t>
                      </a:r>
                      <a:endParaRPr lang="en-US" sz="1050" i="1" u="none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Tropical Mixed Fruits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  <a:endParaRPr lang="en-US" sz="105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Granola Bar (no peanuts)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800" dirty="0" smtClean="0">
                          <a:effectLst/>
                        </a:rPr>
                        <a:t> </a:t>
                      </a:r>
                      <a:endParaRPr lang="en-US" sz="800" dirty="0">
                        <a:solidFill>
                          <a:srgbClr val="262626"/>
                        </a:solidFill>
                        <a:effectLst/>
                        <a:latin typeface="+mn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Cantaloupe Cubes</a:t>
                      </a:r>
                      <a:endParaRPr lang="en-US" sz="11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Breakfast Burrito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Fish Sticks</a:t>
                      </a:r>
                      <a:endParaRPr lang="en-US" sz="1050" baseline="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Brown Rice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Green Peas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Oranges Slices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Assorted</a:t>
                      </a:r>
                      <a:r>
                        <a:rPr lang="en-US" sz="900" baseline="0" dirty="0" smtClean="0">
                          <a:effectLst/>
                        </a:rPr>
                        <a:t> Crackers</a:t>
                      </a:r>
                      <a:endParaRPr lang="en-US" sz="700" dirty="0" smtClean="0">
                        <a:effectLst/>
                      </a:endParaRPr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pic>
        <p:nvPicPr>
          <p:cNvPr id="3" name="Picture 2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479" y="5936072"/>
            <a:ext cx="1490277" cy="9031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157003" y="643940"/>
            <a:ext cx="2088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February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16303" y="5936072"/>
            <a:ext cx="2532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Green Main (3)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28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enu February te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" y="0"/>
            <a:ext cx="8731785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935640"/>
              </p:ext>
            </p:extLst>
          </p:nvPr>
        </p:nvGraphicFramePr>
        <p:xfrm>
          <a:off x="1444666" y="1461180"/>
          <a:ext cx="7480090" cy="2661209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26134"/>
                <a:gridCol w="1465902"/>
                <a:gridCol w="1496018"/>
                <a:gridCol w="1496018"/>
                <a:gridCol w="1496018"/>
              </a:tblGrid>
              <a:tr h="23932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Monday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Tuesday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Wednesday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Thursday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Friday</a:t>
                      </a:r>
                      <a:endParaRPr lang="en-US" sz="800" dirty="0"/>
                    </a:p>
                  </a:txBody>
                  <a:tcPr marL="85713" marR="85713" marT="42856" marB="42856"/>
                </a:tc>
              </a:tr>
              <a:tr h="214111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j-lt"/>
                        </a:rPr>
                        <a:t>29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262626"/>
                        </a:solidFill>
                        <a:effectLst/>
                        <a:latin typeface="+mj-lt"/>
                        <a:ea typeface="メイリオ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j-lt"/>
                      </a:endParaRPr>
                    </a:p>
                  </a:txBody>
                  <a:tcPr marL="85713" marR="85713" marT="42856" marB="42856"/>
                </a:tc>
              </a:tr>
              <a:tr h="199002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BREAKFAST: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Fruit</a:t>
                      </a:r>
                      <a:r>
                        <a:rPr lang="en-US" sz="900" baseline="0" dirty="0" smtClean="0">
                          <a:effectLst/>
                        </a:rPr>
                        <a:t> Cocktail</a:t>
                      </a:r>
                      <a:endParaRPr lang="en-US" sz="900" dirty="0" smtClean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Cereal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Milk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kern="1200" dirty="0" smtClean="0">
                          <a:effectLst/>
                        </a:rPr>
                        <a:t>LUNCH: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Roasted Pork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Whole Grain Roll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Mashed</a:t>
                      </a:r>
                      <a:r>
                        <a:rPr lang="en-US" sz="900" kern="1200" baseline="0" dirty="0" smtClean="0">
                          <a:effectLst/>
                        </a:rPr>
                        <a:t> Potatoes</a:t>
                      </a:r>
                      <a:endParaRPr lang="en-US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Mixed Vegetables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Cinnamon</a:t>
                      </a:r>
                      <a:r>
                        <a:rPr lang="en-US" sz="900" baseline="0" dirty="0" smtClean="0">
                          <a:effectLst/>
                        </a:rPr>
                        <a:t> Apples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en-US" sz="900" kern="1200" dirty="0" smtClean="0">
                          <a:effectLst/>
                        </a:rPr>
                        <a:t>Milk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900" u="sng" kern="1200" dirty="0" smtClean="0">
                          <a:effectLst/>
                        </a:rPr>
                        <a:t>SNACK:</a:t>
                      </a:r>
                    </a:p>
                    <a:p>
                      <a:pPr algn="ctr"/>
                      <a:r>
                        <a:rPr lang="en-US" sz="900" kern="1200" dirty="0" smtClean="0">
                          <a:effectLst/>
                        </a:rPr>
                        <a:t>Yogurt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Peaches</a:t>
                      </a: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7142" marR="107142" marT="0" marB="0"/>
                </a:tc>
              </a:tr>
              <a:tr h="2177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rgbClr val="FFFFFF"/>
                        </a:solidFill>
                        <a:effectLst/>
                        <a:latin typeface="+mj-lt"/>
                        <a:ea typeface="MS Gothic"/>
                        <a:cs typeface="Times New Roman"/>
                      </a:endParaRPr>
                    </a:p>
                  </a:txBody>
                  <a:tcPr marL="107142" marR="107142" marT="0" marB="0"/>
                </a:tc>
              </a:tr>
            </a:tbl>
          </a:graphicData>
        </a:graphic>
      </p:graphicFrame>
      <p:pic>
        <p:nvPicPr>
          <p:cNvPr id="3" name="Picture 2" descr="logo completo mediu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479" y="5936072"/>
            <a:ext cx="1490277" cy="9031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157003" y="643940"/>
            <a:ext cx="20884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February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6303" y="5936072"/>
            <a:ext cx="2532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BridgePrep</a:t>
            </a: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Village </a:t>
            </a:r>
          </a:p>
          <a:p>
            <a:pPr algn="ctr"/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Green Main (3)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436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666</Words>
  <Application>Microsoft Macintosh PowerPoint</Application>
  <PresentationFormat>On-screen Show (4:3)</PresentationFormat>
  <Paragraphs>346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casanueva</dc:creator>
  <cp:lastModifiedBy>Carlos casanueva</cp:lastModifiedBy>
  <cp:revision>42</cp:revision>
  <cp:lastPrinted>2016-01-12T13:44:27Z</cp:lastPrinted>
  <dcterms:created xsi:type="dcterms:W3CDTF">2015-12-04T16:59:50Z</dcterms:created>
  <dcterms:modified xsi:type="dcterms:W3CDTF">2016-01-12T13:44:34Z</dcterms:modified>
</cp:coreProperties>
</file>